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f86b1aea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f86b1aea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f86b1aea7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f86b1aea7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f86b1aea7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f86b1aea7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f86b1aea7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f86b1aea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f86b1aea7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f86b1aea7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f86b1aea7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f86b1aea7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f86b1aea7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f86b1aea7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f86b1aea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f86b1aea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f86b1aea7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f86b1aea7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f86b1aea7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f86b1aea7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f86b1aea7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f86b1aea7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86b1aea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86b1aea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4f86b1aea7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4f86b1aea7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f86b1aea7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f86b1aea7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f86b1aea7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f86b1aea7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f86b1aea7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f86b1aea7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f86b1aea7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f86b1aea7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f86b1aea7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f86b1aea7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f86b1aea7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f86b1aea7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f86b1aea7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f86b1aea7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f86b1aea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4f86b1aea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86b1ae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86b1ae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86b1aea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86b1aea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86b1aea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86b1aea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f86b1aea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f86b1aea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86b1aea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86b1aea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86b1aea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f86b1aea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86b1aea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86b1aea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86b1aea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86b1aea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86b1ae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86b1ae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86b1aea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86b1aea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86b1aea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86b1aea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86b1aea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86b1aea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86b1aea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86b1aea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f86b1aea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f86b1aea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86b1aea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86b1aea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86b1aea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86b1aea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f86b1aea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f86b1aea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86b1aea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86b1aea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f86b1aea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f86b1aea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86b1aea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86b1aea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f86b1aea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f86b1aea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86b1aea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86b1aea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f86b1aea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f86b1aea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86b1aea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86b1aea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86b1aea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86b1aea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f86b1aea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f86b1aea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86b1aea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86b1aea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86b1aea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86b1aea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f86b1aea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f86b1aea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f86b1aea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f86b1aea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86b1aea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86b1aea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86b1aea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86b1aea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f86b1aea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f86b1aea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f86b1aea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f86b1aea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86b1aea7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86b1aea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86b1aea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f86b1aea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f86b1aea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f86b1aea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86b1aea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f86b1aea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f86b1aea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f86b1aea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f86b1aea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f86b1aea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86b1aea7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86b1aea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f86b1aea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f86b1aea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f86b1aea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f86b1aea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f86b1aea7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f86b1aea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f86b1aea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f86b1aea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86b1aea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f86b1aea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f86b1aea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f86b1aea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f86b1aea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f86b1aea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f86b1aea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f86b1aea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86b1aea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f86b1aea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f86b1aea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f86b1aea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f86b1aea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f86b1aea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f86b1aea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f86b1aea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f86b1aea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f86b1aea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f86b1aea7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f86b1aea7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f86b1aea7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f86b1aea7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f86b1aea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f86b1aea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f86b1aea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f86b1aea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f86b1aea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f86b1aea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f86b1aea7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f86b1aea7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f86b1aea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f86b1aea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f86b1aea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f86b1aea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f86b1aea7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f86b1aea7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f86b1aea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f86b1ae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f86b1aea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f86b1aea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f86b1aea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f86b1aea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f86b1aea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f86b1aea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f86b1aea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f86b1aea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f86b1aea7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f86b1aea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f86b1aea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f86b1aea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f86b1aea7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f86b1aea7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f86b1aea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f86b1aea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f86b1aea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f86b1aea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f86b1aea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f86b1aea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f86b1aea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f86b1aea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f86b1aea7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f86b1aea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f86b1aea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f86b1aea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f86b1aea7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f86b1aea7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f86b1aea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f86b1aea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f86b1aea7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f86b1aea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f86b1aea7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f86b1aea7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f86b1aea7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f86b1aea7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f86b1aea7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f86b1aea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f86b1aea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f86b1aea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f86b1aea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f86b1aea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f86b1aea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f86b1aea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f86b1aea7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f86b1aea7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f86b1aea7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f86b1aea7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f86b1aea7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f86b1aea7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f86b1aea7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f86b1aea7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f86b1aea7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f86b1aea7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f86b1aea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f86b1aea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f86b1aea7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f86b1aea7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f86b1aea7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f86b1aea7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f86b1aea7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f86b1aea7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f86b1aea7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f86b1aea7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0.png"/><Relationship Id="rId4" Type="http://schemas.openxmlformats.org/officeDocument/2006/relationships/image" Target="../media/image10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JDIS Academy #5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Intro. au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Régression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63" y="152400"/>
            <a:ext cx="65688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913" y="181500"/>
            <a:ext cx="640416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13"/>
          <p:cNvPicPr preferRelativeResize="0"/>
          <p:nvPr/>
        </p:nvPicPr>
        <p:blipFill rotWithShape="1">
          <a:blip r:embed="rId4">
            <a:alphaModFix/>
          </a:blip>
          <a:srcRect b="19523" l="0" r="18220" t="0"/>
          <a:stretch/>
        </p:blipFill>
        <p:spPr>
          <a:xfrm>
            <a:off x="6057650" y="4286500"/>
            <a:ext cx="620300" cy="4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300" y="152400"/>
            <a:ext cx="6509412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114"/>
          <p:cNvCxnSpPr/>
          <p:nvPr/>
        </p:nvCxnSpPr>
        <p:spPr>
          <a:xfrm flipH="1">
            <a:off x="6488750" y="2560600"/>
            <a:ext cx="873000" cy="12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114"/>
          <p:cNvCxnSpPr/>
          <p:nvPr/>
        </p:nvCxnSpPr>
        <p:spPr>
          <a:xfrm>
            <a:off x="6416075" y="2640625"/>
            <a:ext cx="843900" cy="12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363" y="152400"/>
            <a:ext cx="652526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15"/>
          <p:cNvSpPr txBox="1"/>
          <p:nvPr/>
        </p:nvSpPr>
        <p:spPr>
          <a:xfrm>
            <a:off x="1731300" y="4402000"/>
            <a:ext cx="4066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out = softmax(y_pred) # dans le cas de multiclasse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238" y="152400"/>
            <a:ext cx="64615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50" y="152400"/>
            <a:ext cx="64741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50" y="152400"/>
            <a:ext cx="656949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118"/>
          <p:cNvCxnSpPr/>
          <p:nvPr/>
        </p:nvCxnSpPr>
        <p:spPr>
          <a:xfrm>
            <a:off x="4939350" y="1993200"/>
            <a:ext cx="96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118"/>
          <p:cNvSpPr txBox="1"/>
          <p:nvPr/>
        </p:nvSpPr>
        <p:spPr>
          <a:xfrm>
            <a:off x="5994150" y="1716750"/>
            <a:ext cx="16368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Rétropropagation/ “Backpropagation”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9"/>
          <p:cNvSpPr txBox="1"/>
          <p:nvPr/>
        </p:nvSpPr>
        <p:spPr>
          <a:xfrm>
            <a:off x="800200" y="327350"/>
            <a:ext cx="1978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Vert: Forward pass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99" name="Google Shape;599;p119"/>
          <p:cNvSpPr txBox="1"/>
          <p:nvPr/>
        </p:nvSpPr>
        <p:spPr>
          <a:xfrm>
            <a:off x="800200" y="689400"/>
            <a:ext cx="20514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4125"/>
                </a:solidFill>
              </a:rPr>
              <a:t>Rouge: Backward-pass</a:t>
            </a:r>
            <a:endParaRPr>
              <a:solidFill>
                <a:srgbClr val="CC4125"/>
              </a:solidFill>
            </a:endParaRPr>
          </a:p>
        </p:txBody>
      </p:sp>
      <p:pic>
        <p:nvPicPr>
          <p:cNvPr id="600" name="Google Shape;60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0500"/>
            <a:ext cx="8839199" cy="322424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19"/>
          <p:cNvSpPr txBox="1"/>
          <p:nvPr/>
        </p:nvSpPr>
        <p:spPr>
          <a:xfrm>
            <a:off x="3593575" y="378275"/>
            <a:ext cx="53979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u="sng">
                <a:latin typeface="Times New Roman"/>
                <a:ea typeface="Times New Roman"/>
                <a:cs typeface="Times New Roman"/>
                <a:sym typeface="Times New Roman"/>
              </a:rPr>
              <a:t>Exemple de backpropagation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00" y="152400"/>
            <a:ext cx="64342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75" y="152400"/>
            <a:ext cx="64340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88" y="152400"/>
            <a:ext cx="66272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450" y="152400"/>
            <a:ext cx="64290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13" y="152400"/>
            <a:ext cx="63861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588" y="152400"/>
            <a:ext cx="64088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925" y="152400"/>
            <a:ext cx="642615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75" y="152400"/>
            <a:ext cx="63136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qu’il manque</a:t>
            </a:r>
            <a:endParaRPr/>
          </a:p>
        </p:txBody>
      </p:sp>
      <p:sp>
        <p:nvSpPr>
          <p:cNvPr id="647" name="Google Shape;647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Bonnes pratiques d’optimisation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Autres “trucs” pour les réseaux de neurones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Convolutions, LSTMs, GANs, 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Et plus !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en apprendre plus</a:t>
            </a:r>
            <a:endParaRPr/>
          </a:p>
        </p:txBody>
      </p:sp>
      <p:sp>
        <p:nvSpPr>
          <p:cNvPr id="653" name="Google Shape;653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IFT603 : Techniques d’optimisations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CS231n: Convolutional Networks for Visual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Cours d’Andrew Ng sur Coursera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50" y="152400"/>
            <a:ext cx="65284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625" y="152400"/>
            <a:ext cx="65147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63" y="152400"/>
            <a:ext cx="64874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063" y="152400"/>
            <a:ext cx="655786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13" y="152400"/>
            <a:ext cx="64809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825" y="152400"/>
            <a:ext cx="63443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88" y="152400"/>
            <a:ext cx="64474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88" y="152400"/>
            <a:ext cx="65494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763" y="152400"/>
            <a:ext cx="66424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800" y="152400"/>
            <a:ext cx="63663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00" y="152400"/>
            <a:ext cx="65020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00" y="152400"/>
            <a:ext cx="64295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88" y="152400"/>
            <a:ext cx="63726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38" y="152400"/>
            <a:ext cx="64595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63" y="152400"/>
            <a:ext cx="63432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00" y="152400"/>
            <a:ext cx="64396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38" y="152400"/>
            <a:ext cx="65127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550" y="3396950"/>
            <a:ext cx="2943775" cy="159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7" name="Google Shape;187;p39"/>
          <p:cNvCxnSpPr/>
          <p:nvPr/>
        </p:nvCxnSpPr>
        <p:spPr>
          <a:xfrm>
            <a:off x="5681350" y="3091650"/>
            <a:ext cx="1367700" cy="14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00" y="152400"/>
            <a:ext cx="64575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63" y="152400"/>
            <a:ext cx="644367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25" y="3160075"/>
            <a:ext cx="2714325" cy="1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13" y="152400"/>
            <a:ext cx="6721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25" y="152400"/>
            <a:ext cx="65053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00" y="152400"/>
            <a:ext cx="64495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75" y="152400"/>
            <a:ext cx="64218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163" y="152400"/>
            <a:ext cx="63376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88" y="152400"/>
            <a:ext cx="63434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50" y="152400"/>
            <a:ext cx="64816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388" y="152400"/>
            <a:ext cx="650721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48"/>
          <p:cNvCxnSpPr/>
          <p:nvPr/>
        </p:nvCxnSpPr>
        <p:spPr>
          <a:xfrm>
            <a:off x="1825900" y="4626550"/>
            <a:ext cx="20004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48"/>
          <p:cNvCxnSpPr/>
          <p:nvPr/>
        </p:nvCxnSpPr>
        <p:spPr>
          <a:xfrm flipH="1">
            <a:off x="1833250" y="4575625"/>
            <a:ext cx="20004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25" y="152400"/>
            <a:ext cx="64099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375" y="152400"/>
            <a:ext cx="65292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75" y="152400"/>
            <a:ext cx="65992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50" y="152400"/>
            <a:ext cx="648990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52"/>
          <p:cNvCxnSpPr/>
          <p:nvPr/>
        </p:nvCxnSpPr>
        <p:spPr>
          <a:xfrm>
            <a:off x="3477200" y="3571750"/>
            <a:ext cx="1309500" cy="5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52"/>
          <p:cNvSpPr txBox="1"/>
          <p:nvPr/>
        </p:nvSpPr>
        <p:spPr>
          <a:xfrm>
            <a:off x="4786700" y="3986400"/>
            <a:ext cx="1746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imes New Roman"/>
                <a:ea typeface="Times New Roman"/>
                <a:cs typeface="Times New Roman"/>
                <a:sym typeface="Times New Roman"/>
              </a:rPr>
              <a:t>Méthodes à noyaux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63" y="152400"/>
            <a:ext cx="67516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413" y="152400"/>
            <a:ext cx="64711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88" y="152400"/>
            <a:ext cx="65168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025" y="152400"/>
            <a:ext cx="64179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63" y="152400"/>
            <a:ext cx="66254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88" y="152400"/>
            <a:ext cx="65404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00" y="152400"/>
            <a:ext cx="65439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Sur/Sous-apprentissage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563" y="152400"/>
            <a:ext cx="646486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75" y="152400"/>
            <a:ext cx="65236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00" y="152400"/>
            <a:ext cx="64879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50" y="152400"/>
            <a:ext cx="64687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13" y="152400"/>
            <a:ext cx="65491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25" y="152400"/>
            <a:ext cx="64213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925" y="152400"/>
            <a:ext cx="64921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38" y="152400"/>
            <a:ext cx="64733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152400"/>
            <a:ext cx="64893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075" y="152400"/>
            <a:ext cx="65138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63" y="152400"/>
            <a:ext cx="66026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250" y="152400"/>
            <a:ext cx="64574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138" y="152400"/>
            <a:ext cx="64217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75" y="152400"/>
            <a:ext cx="65496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25" y="152400"/>
            <a:ext cx="64161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025" y="152400"/>
            <a:ext cx="643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38" y="152400"/>
            <a:ext cx="66229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950" y="152400"/>
            <a:ext cx="64140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63" y="152400"/>
            <a:ext cx="651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38" y="152400"/>
            <a:ext cx="64605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25" y="152400"/>
            <a:ext cx="65091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38" y="152400"/>
            <a:ext cx="63311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088" y="152400"/>
            <a:ext cx="63978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00" y="152400"/>
            <a:ext cx="63069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38" y="152400"/>
            <a:ext cx="64779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38" y="152400"/>
            <a:ext cx="65205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75" y="152400"/>
            <a:ext cx="64626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75" y="152400"/>
            <a:ext cx="65392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438" y="152400"/>
            <a:ext cx="6411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225" y="152400"/>
            <a:ext cx="645355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88" y="152400"/>
            <a:ext cx="65076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950" y="152400"/>
            <a:ext cx="6520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50" y="152400"/>
            <a:ext cx="6420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00" y="152400"/>
            <a:ext cx="65380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425" y="152400"/>
            <a:ext cx="65351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00" y="152400"/>
            <a:ext cx="6441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13" y="152400"/>
            <a:ext cx="63819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913" y="152400"/>
            <a:ext cx="65021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152400"/>
            <a:ext cx="650400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25" y="152400"/>
            <a:ext cx="64477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25" y="152400"/>
            <a:ext cx="65267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00" y="152400"/>
            <a:ext cx="64188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88" y="152400"/>
            <a:ext cx="652661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63" y="152400"/>
            <a:ext cx="63536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238" y="152400"/>
            <a:ext cx="65375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Allons coder !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75" y="152400"/>
            <a:ext cx="64078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25" y="152400"/>
            <a:ext cx="63579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50" y="152400"/>
            <a:ext cx="65164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38" y="152400"/>
            <a:ext cx="64269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63" y="152400"/>
            <a:ext cx="64846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25" y="152400"/>
            <a:ext cx="65893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